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DB8209-8C77-48BF-A424-432C38384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55E548F-DB2E-4AA6-ABB2-15481BB6E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800F2DE-63F3-46B4-BC16-6C6092C4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CD1B2A-66F7-4431-894B-8D157B8F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694912D-E44D-44F2-BC77-9C2428A5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486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E2F38C-A480-4C31-B569-A1D39F23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D5B1F9D-0CD6-4038-AE0F-B928A7F5D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E53C40-69C0-4B18-BC7F-A2A95486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345A87-1FD5-4217-B253-DA4A6D56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FD7F6C-93C6-4645-ACE7-E8E5164B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60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D058985-D4BF-4420-B788-E2F48DDDB3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0A6429B-6234-49C1-B28C-3AD4A2C12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1D398E-8D98-434A-841E-BFF7427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3EEA58-A814-4258-84EB-3F2810A7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314446-B2E6-48A7-8FC8-B454CDB24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48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653A65-A9D0-439A-9445-7CB0ED0C5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0A9BC4-1CD2-4FCB-8200-000258010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A16B71-913E-4D0A-8A3A-53CA34AA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0854F5-E3B9-40CA-A475-EB6581F7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B6FE5A-EAE1-48C3-9C3C-842BB282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117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C17FC0-89F5-48BA-BB62-E096F5BEB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67A2DA-5809-44FB-B205-EA503D808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A7E592-F1B9-4616-BF1A-98AC2A9C3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296F05-78DA-413F-9096-2D960CE0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C8544F-8FFD-4572-85BD-651B32BF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576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46E4F9-EB8E-49E4-AE9E-DAB9180B1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0D5553-CB6C-4D2A-9477-8EAA8D2F4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3B52F65-3512-4A5D-BACC-F7A04124C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6036FBE-317A-4851-868F-B91815800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220B59E-AFE0-4874-BE8E-90B34FD66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64B905D-3399-4A20-9A5D-52DD2AF9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52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6805F6-4C14-4497-964F-51F82B67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022B2D-E69D-43DB-AB11-700419EDC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34BA54D-6EA2-4BDB-BD2A-310AFBFC2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2B1C4EE-D8EB-4D4D-A6C2-FFC76D5EB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EBCA514-58EF-4F8E-BE52-7D0FCAC0A6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8488806-F268-44F4-A956-CC32B0550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9AF1E5D-E653-47AC-A601-D1420DFBB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B3CBD6B-68A5-41F1-9EF7-FF039D1C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12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E188B6-1C3C-48DA-8E59-5EC97EB48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1E73651-A174-4F46-B446-D09BD781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D99B9F0-0462-43DF-BBA2-C710C782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EB5BB5C-08CB-44E0-9DF5-F097E85DE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402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041EFE0-BF38-4491-93D8-3953F409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7AA58B7-A839-42D6-9171-EF55BA7A0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30FB77D-AA2D-42CA-BCC4-B1D7B015C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6422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05094F-0C31-4694-AA0F-CA7D2517C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874666-32E6-4FC0-A3CA-B4A94FCFD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EA69F5D-9FCF-475A-A0BC-EBC3D0287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EE96F18-AA06-406D-B471-708FB4C1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49AA25-87C1-4A69-A63B-1551AFC2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0CC113-DE39-4CB5-9AD3-C34819C1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64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9B37E8-AB7D-4F5E-A204-ADDAEDA5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ECE83B9-369F-4F5D-A23C-4A5310D16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11874B-3399-4FDB-9B19-B102DD835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BCDAD1E-FAAB-44F2-9E52-B050B837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6028C2F-03BD-4EAD-8C3B-54376329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10D465-FF86-4954-BD64-6623BE63F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07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D3B32BD-636E-447A-A0A7-DA2C9705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871D406-001A-4227-B861-1C5FD2914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46395E-14CC-431C-A29D-60EC50C70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B2E73-D81F-4D14-8991-E639EBA74AAC}" type="datetimeFigureOut">
              <a:rPr lang="zh-TW" altLang="en-US" smtClean="0"/>
              <a:t>2021/1/10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04D62C2-F2B7-4A4F-AF9D-2914DB6E0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748371-9C44-41EF-9E80-4E96F96A85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CE032-2ADF-4FF3-B2F6-B7C9B94F11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6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l.acm.org/doi/10.1145/3355049.3360523" TargetMode="External"/><Relationship Id="rId2" Type="http://schemas.openxmlformats.org/officeDocument/2006/relationships/hyperlink" Target="https://dl.acm.org/doi/10.1145/3355049.33605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l.acm.org/doi/10.1145/3355049.336052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l.acm.org/doi/10.1145/3355049.336052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15355-B4DA-48BC-9A53-32F34CA81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829" y="1122363"/>
            <a:ext cx="9550400" cy="2306637"/>
          </a:xfrm>
        </p:spPr>
        <p:txBody>
          <a:bodyPr/>
          <a:lstStyle/>
          <a:p>
            <a:r>
              <a:rPr lang="zh-TW" altLang="en-US" dirty="0"/>
              <a:t>科技藝術書報討論期末報告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C729FC4-0541-4E05-9065-6E57F5391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李澤華</a:t>
            </a:r>
            <a:endParaRPr lang="en-US" altLang="zh-TW" dirty="0"/>
          </a:p>
          <a:p>
            <a:r>
              <a:rPr lang="en-US" altLang="zh-TW" dirty="0"/>
              <a:t>NTHU </a:t>
            </a:r>
            <a:r>
              <a:rPr lang="en-US" altLang="zh-TW" dirty="0" err="1"/>
              <a:t>iPh.D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2294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DBD522-6179-4FCC-BACA-CD272EE41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A29CDA-3661-4166-A660-3B7DF767F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360-degree Transparent Holographic Screen Display</a:t>
            </a:r>
            <a:r>
              <a:rPr lang="zh-TW" altLang="en-US" dirty="0"/>
              <a:t> </a:t>
            </a:r>
            <a:r>
              <a:rPr lang="en-US" altLang="zh-TW" dirty="0"/>
              <a:t>(https://dl.acm.org/doi/10.1145/3355049.3360517)</a:t>
            </a:r>
          </a:p>
          <a:p>
            <a:r>
              <a:rPr lang="en-US" altLang="zh-TW" dirty="0" err="1"/>
              <a:t>AlteredWind</a:t>
            </a:r>
            <a:r>
              <a:rPr lang="en-US" altLang="zh-TW" dirty="0"/>
              <a:t> Manipulating Perceived Direction of the Wind by Cross-Modal presentation of Visual, Audio and Wind Stimuli (</a:t>
            </a:r>
            <a:r>
              <a:rPr lang="en-US" altLang="zh-TW" dirty="0">
                <a:hlinkClick r:id="rId2"/>
              </a:rPr>
              <a:t>https://dl.acm.org/doi/10.1145/3355049.3360525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Biofeedback Interactive VR System Using Biological Information Measurement HMD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en-US" altLang="zh-TW" dirty="0">
                <a:hlinkClick r:id="rId3"/>
              </a:rPr>
              <a:t>https://dl.acm.org/doi/10.1145/3355049.3360523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Brobdingnagian Glass A Micro-Stereoscopic </a:t>
            </a:r>
            <a:r>
              <a:rPr lang="en-US" altLang="zh-TW" dirty="0" err="1"/>
              <a:t>Telexistence</a:t>
            </a:r>
            <a:r>
              <a:rPr lang="en-US" altLang="zh-TW" dirty="0"/>
              <a:t> System</a:t>
            </a:r>
            <a:r>
              <a:rPr lang="zh-TW" altLang="en-US" dirty="0"/>
              <a:t> </a:t>
            </a:r>
            <a:r>
              <a:rPr lang="en-US" altLang="zh-TW" dirty="0"/>
              <a:t>(https://dl.acm.org/doi/10.1145/3355049.3360520)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0724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40789-3BD4-4325-B7FF-3A010C47B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0692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360-degree Transparent Holographic Screen Display</a:t>
            </a:r>
            <a:r>
              <a:rPr lang="zh-TW" altLang="en-US" sz="3200" dirty="0"/>
              <a:t> </a:t>
            </a:r>
            <a:r>
              <a:rPr lang="en-US" altLang="zh-TW" sz="3200" dirty="0"/>
              <a:t>(https://dl.acm.org/doi/10.1145/3355049.3360517)</a:t>
            </a:r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EAF82500-D4FC-4499-9647-27E51AD59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C68FEC-6F0E-40EC-9A44-1EE1F83C0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882547"/>
            <a:ext cx="4206239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E3A378E0-B28F-4C5F-8AD2-98F540B235C8}"/>
              </a:ext>
            </a:extLst>
          </p:cNvPr>
          <p:cNvGrpSpPr>
            <a:grpSpLocks/>
          </p:cNvGrpSpPr>
          <p:nvPr/>
        </p:nvGrpSpPr>
        <p:grpSpPr bwMode="auto">
          <a:xfrm>
            <a:off x="838199" y="1882548"/>
            <a:ext cx="10515599" cy="4351338"/>
            <a:chOff x="0" y="0"/>
            <a:chExt cx="4799" cy="1886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9925B507-BD7F-4A15-A7B4-CAAD868FB7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799" cy="18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 Box 3">
              <a:extLst>
                <a:ext uri="{FF2B5EF4-FFF2-40B4-BE49-F238E27FC236}">
                  <a16:creationId xmlns:a16="http://schemas.microsoft.com/office/drawing/2014/main" id="{B56C17AE-218A-4CFA-903D-F2E01F9A74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3" y="69"/>
              <a:ext cx="21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  <a:cs typeface="Times New Roman" panose="02020603050405020304" pitchFamily="18" charset="0"/>
                </a:rPr>
                <a:t>(a)</a:t>
              </a:r>
              <a:endParaRPr kumimoji="0" lang="en-US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8755EC94-AF96-411A-969A-F292A8B971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9" y="69"/>
              <a:ext cx="232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  <a:cs typeface="Times New Roman" panose="02020603050405020304" pitchFamily="18" charset="0"/>
                </a:rPr>
                <a:t>(b)</a:t>
              </a:r>
              <a:endParaRPr kumimoji="0" lang="en-US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229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F4894C-6902-4C9F-9BC1-CC77E852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200" dirty="0" err="1"/>
              <a:t>AlteredWind</a:t>
            </a:r>
            <a:r>
              <a:rPr lang="en-US" altLang="zh-TW" sz="3200" dirty="0"/>
              <a:t> Manipulating Perceived Direction of the Wind by Cross-Modal presentation of Visual, Audio and Wind Stimuli (</a:t>
            </a:r>
            <a:r>
              <a:rPr lang="en-US" altLang="zh-TW" sz="3200" dirty="0">
                <a:hlinkClick r:id="rId2"/>
              </a:rPr>
              <a:t>https://dl.acm.org/doi/10.1145/3355049.3360525</a:t>
            </a:r>
            <a:r>
              <a:rPr lang="en-US" altLang="zh-TW" sz="3200" dirty="0"/>
              <a:t>)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571B35A1-00B0-4D4F-BCF3-9A92BF6848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93256" y="1817540"/>
            <a:ext cx="8141531" cy="4675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9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9E419C-BAEA-489B-AF7D-F112AC4B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200" dirty="0"/>
              <a:t>Biofeedback Interactive VR System Using Biological Information Measurement HMD</a:t>
            </a:r>
            <a:r>
              <a:rPr lang="zh-TW" altLang="en-US" sz="3200" dirty="0"/>
              <a:t> </a:t>
            </a:r>
            <a:r>
              <a:rPr lang="en-US" altLang="zh-TW" sz="3200" dirty="0"/>
              <a:t>(</a:t>
            </a:r>
            <a:r>
              <a:rPr lang="en-US" altLang="zh-TW" sz="3200" dirty="0">
                <a:hlinkClick r:id="rId2"/>
              </a:rPr>
              <a:t>https://dl.acm.org/doi/10.1145/3355049.3360523</a:t>
            </a:r>
            <a:r>
              <a:rPr lang="en-US" altLang="zh-TW" sz="3200" dirty="0"/>
              <a:t>)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D9E72DA9-89E8-49A4-8E7F-A91AB472A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824277"/>
            <a:ext cx="10018485" cy="492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89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732993-FBB7-4B83-B8FD-276884394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Brobdingnagian Glass A Micro-Stereoscopic </a:t>
            </a:r>
            <a:r>
              <a:rPr lang="en-US" altLang="zh-TW" sz="3200" dirty="0" err="1"/>
              <a:t>Telexistence</a:t>
            </a:r>
            <a:r>
              <a:rPr lang="en-US" altLang="zh-TW" sz="3200" dirty="0"/>
              <a:t> System</a:t>
            </a:r>
            <a:r>
              <a:rPr lang="zh-TW" altLang="en-US" sz="3200" dirty="0"/>
              <a:t> </a:t>
            </a:r>
            <a:r>
              <a:rPr lang="en-US" altLang="zh-TW" sz="3200" dirty="0"/>
              <a:t>(https://dl.acm.org/doi/10.1145/3355049.3360520)</a:t>
            </a:r>
            <a:endParaRPr lang="zh-TW" altLang="en-US" sz="3200" dirty="0"/>
          </a:p>
        </p:txBody>
      </p:sp>
      <p:pic>
        <p:nvPicPr>
          <p:cNvPr id="19" name="內容版面配置區 18">
            <a:extLst>
              <a:ext uri="{FF2B5EF4-FFF2-40B4-BE49-F238E27FC236}">
                <a16:creationId xmlns:a16="http://schemas.microsoft.com/office/drawing/2014/main" id="{B979CDD8-144E-44BC-A1A9-26DE2E36F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7"/>
            <a:ext cx="11112970" cy="4216625"/>
          </a:xfrm>
        </p:spPr>
      </p:pic>
      <p:sp>
        <p:nvSpPr>
          <p:cNvPr id="6" name="Rectangle 17">
            <a:extLst>
              <a:ext uri="{FF2B5EF4-FFF2-40B4-BE49-F238E27FC236}">
                <a16:creationId xmlns:a16="http://schemas.microsoft.com/office/drawing/2014/main" id="{4601DBA8-E7B2-4C72-9023-11CE5D61A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771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160</Words>
  <Application>Microsoft Office PowerPoint</Application>
  <PresentationFormat>寬螢幕</PresentationFormat>
  <Paragraphs>14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Microsoft YaHei UI</vt:lpstr>
      <vt:lpstr>Arial</vt:lpstr>
      <vt:lpstr>Calibri</vt:lpstr>
      <vt:lpstr>Calibri Light</vt:lpstr>
      <vt:lpstr>Office 佈景主題</vt:lpstr>
      <vt:lpstr>科技藝術書報討論期末報告</vt:lpstr>
      <vt:lpstr>Introduction</vt:lpstr>
      <vt:lpstr>360-degree Transparent Holographic Screen Display (https://dl.acm.org/doi/10.1145/3355049.3360517)</vt:lpstr>
      <vt:lpstr>AlteredWind Manipulating Perceived Direction of the Wind by Cross-Modal presentation of Visual, Audio and Wind Stimuli (https://dl.acm.org/doi/10.1145/3355049.3360525)</vt:lpstr>
      <vt:lpstr>Biofeedback Interactive VR System Using Biological Information Measurement HMD (https://dl.acm.org/doi/10.1145/3355049.3360523)</vt:lpstr>
      <vt:lpstr>Brobdingnagian Glass A Micro-Stereoscopic Telexistence System (https://dl.acm.org/doi/10.1145/3355049.3360520)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Tom Li</dc:creator>
  <cp:lastModifiedBy>Tom Li</cp:lastModifiedBy>
  <cp:revision>19</cp:revision>
  <dcterms:created xsi:type="dcterms:W3CDTF">2020-11-15T13:25:41Z</dcterms:created>
  <dcterms:modified xsi:type="dcterms:W3CDTF">2021-01-10T09:37:55Z</dcterms:modified>
</cp:coreProperties>
</file>