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DB8209-8C77-48BF-A424-432C38384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55E548F-DB2E-4AA6-ABB2-15481BB6E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800F2DE-63F3-46B4-BC16-6C6092C4D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2E73-D81F-4D14-8991-E639EBA74AAC}" type="datetimeFigureOut">
              <a:rPr lang="zh-TW" altLang="en-US" smtClean="0"/>
              <a:t>2020/11/16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5CD1B2A-66F7-4431-894B-8D157B8FB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694912D-E44D-44F2-BC77-9C2428A55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E032-2ADF-4FF3-B2F6-B7C9B94F11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248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E2F38C-A480-4C31-B569-A1D39F23D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D5B1F9D-0CD6-4038-AE0F-B928A7F5D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2E53C40-69C0-4B18-BC7F-A2A95486E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2E73-D81F-4D14-8991-E639EBA74AAC}" type="datetimeFigureOut">
              <a:rPr lang="zh-TW" altLang="en-US" smtClean="0"/>
              <a:t>2020/11/16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D345A87-1FD5-4217-B253-DA4A6D56E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7FD7F6C-93C6-4645-ACE7-E8E5164BC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E032-2ADF-4FF3-B2F6-B7C9B94F11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860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D058985-D4BF-4420-B788-E2F48DDDB3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0A6429B-6234-49C1-B28C-3AD4A2C12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01D398E-8D98-434A-841E-BFF7427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2E73-D81F-4D14-8991-E639EBA74AAC}" type="datetimeFigureOut">
              <a:rPr lang="zh-TW" altLang="en-US" smtClean="0"/>
              <a:t>2020/11/16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23EEA58-A814-4258-84EB-3F2810A78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2314446-B2E6-48A7-8FC8-B454CDB24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E032-2ADF-4FF3-B2F6-B7C9B94F11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048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653A65-A9D0-439A-9445-7CB0ED0C5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0A9BC4-1CD2-4FCB-8200-000258010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9A16B71-913E-4D0A-8A3A-53CA34AAC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2E73-D81F-4D14-8991-E639EBA74AAC}" type="datetimeFigureOut">
              <a:rPr lang="zh-TW" altLang="en-US" smtClean="0"/>
              <a:t>2020/11/16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40854F5-E3B9-40CA-A475-EB6581F7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3B6FE5A-EAE1-48C3-9C3C-842BB282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E032-2ADF-4FF3-B2F6-B7C9B94F11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117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C17FC0-89F5-48BA-BB62-E096F5BEB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767A2DA-5809-44FB-B205-EA503D808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BA7E592-F1B9-4616-BF1A-98AC2A9C3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2E73-D81F-4D14-8991-E639EBA74AAC}" type="datetimeFigureOut">
              <a:rPr lang="zh-TW" altLang="en-US" smtClean="0"/>
              <a:t>2020/11/16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8296F05-78DA-413F-9096-2D960CE08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C8544F-8FFD-4572-85BD-651B32BF9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E032-2ADF-4FF3-B2F6-B7C9B94F11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757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46E4F9-EB8E-49E4-AE9E-DAB9180B1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80D5553-CB6C-4D2A-9477-8EAA8D2F4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3B52F65-3512-4A5D-BACC-F7A04124C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6036FBE-317A-4851-868F-B91815800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2E73-D81F-4D14-8991-E639EBA74AAC}" type="datetimeFigureOut">
              <a:rPr lang="zh-TW" altLang="en-US" smtClean="0"/>
              <a:t>2020/11/16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220B59E-AFE0-4874-BE8E-90B34FD66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64B905D-3399-4A20-9A5D-52DD2AF90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E032-2ADF-4FF3-B2F6-B7C9B94F11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52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6805F6-4C14-4497-964F-51F82B678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2022B2D-E69D-43DB-AB11-700419EDC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34BA54D-6EA2-4BDB-BD2A-310AFBFC2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2B1C4EE-D8EB-4D4D-A6C2-FFC76D5E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EBCA514-58EF-4F8E-BE52-7D0FCAC0A6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8488806-F268-44F4-A956-CC32B0550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2E73-D81F-4D14-8991-E639EBA74AAC}" type="datetimeFigureOut">
              <a:rPr lang="zh-TW" altLang="en-US" smtClean="0"/>
              <a:t>2020/11/16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9AF1E5D-E653-47AC-A601-D1420DFB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B3CBD6B-68A5-41F1-9EF7-FF039D1C5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E032-2ADF-4FF3-B2F6-B7C9B94F11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127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E188B6-1C3C-48DA-8E59-5EC97EB4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1E73651-A174-4F46-B446-D09BD781C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2E73-D81F-4D14-8991-E639EBA74AAC}" type="datetimeFigureOut">
              <a:rPr lang="zh-TW" altLang="en-US" smtClean="0"/>
              <a:t>2020/11/16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D99B9F0-0462-43DF-BBA2-C710C782B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EB5BB5C-08CB-44E0-9DF5-F097E85D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E032-2ADF-4FF3-B2F6-B7C9B94F11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02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041EFE0-BF38-4491-93D8-3953F4093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2E73-D81F-4D14-8991-E639EBA74AAC}" type="datetimeFigureOut">
              <a:rPr lang="zh-TW" altLang="en-US" smtClean="0"/>
              <a:t>2020/11/16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7AA58B7-A839-42D6-9171-EF55BA7A0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30FB77D-AA2D-42CA-BCC4-B1D7B015C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E032-2ADF-4FF3-B2F6-B7C9B94F11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642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05094F-0C31-4694-AA0F-CA7D2517C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874666-32E6-4FC0-A3CA-B4A94FCFD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EA69F5D-9FCF-475A-A0BC-EBC3D028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EE96F18-AA06-406D-B471-708FB4C11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2E73-D81F-4D14-8991-E639EBA74AAC}" type="datetimeFigureOut">
              <a:rPr lang="zh-TW" altLang="en-US" smtClean="0"/>
              <a:t>2020/11/16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549AA25-87C1-4A69-A63B-1551AFC25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00CC113-DE39-4CB5-9AD3-C34819C15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E032-2ADF-4FF3-B2F6-B7C9B94F11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664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9B37E8-AB7D-4F5E-A204-ADDAEDA5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ECE83B9-369F-4F5D-A23C-4A5310D16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711874B-3399-4FDB-9B19-B102DD835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BCDAD1E-FAAB-44F2-9E52-B050B8379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2E73-D81F-4D14-8991-E639EBA74AAC}" type="datetimeFigureOut">
              <a:rPr lang="zh-TW" altLang="en-US" smtClean="0"/>
              <a:t>2020/11/16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6028C2F-03BD-4EAD-8C3B-54376329D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110D465-FF86-4954-BD64-6623BE63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E032-2ADF-4FF3-B2F6-B7C9B94F11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507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D3B32BD-636E-447A-A0A7-DA2C9705D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871D406-001A-4227-B861-1C5FD2914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E46395E-14CC-431C-A29D-60EC50C70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B2E73-D81F-4D14-8991-E639EBA74AAC}" type="datetimeFigureOut">
              <a:rPr lang="zh-TW" altLang="en-US" smtClean="0"/>
              <a:t>2020/11/16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04D62C2-F2B7-4A4F-AF9D-2914DB6E0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5748371-9C44-41EF-9E80-4E96F96A8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CE032-2ADF-4FF3-B2F6-B7C9B94F11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66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NSUu9NXhkk" TargetMode="External"/><Relationship Id="rId2" Type="http://schemas.openxmlformats.org/officeDocument/2006/relationships/hyperlink" Target="https://youtu.be/IBMLA40nGr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z5h1yMOM_UA" TargetMode="External"/><Relationship Id="rId4" Type="http://schemas.openxmlformats.org/officeDocument/2006/relationships/hyperlink" Target="https://youtu.be/rnIlIFce2H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youtu.be/IBMLA40nGr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sNSUu9NXhk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rnIlIFce2H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z5h1yMOM_U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315355-B4DA-48BC-9A53-32F34CA812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科技藝術書報討論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C729FC4-0541-4E05-9065-6E57F53918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Tom Lee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2947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DBD522-6179-4FCC-BACA-CD272EE41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8A29CDA-3661-4166-A660-3B7DF767F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/>
              <a:t>[Alien] Star Dust: Signal to Noise – guided networked meditation (</a:t>
            </a:r>
            <a:r>
              <a:rPr lang="en-US" altLang="zh-TW" b="1" dirty="0">
                <a:hlinkClick r:id="rId2"/>
              </a:rPr>
              <a:t>https://youtu.be/IBMLA40nGr8</a:t>
            </a:r>
            <a:r>
              <a:rPr lang="en-US" altLang="zh-TW" b="1" dirty="0"/>
              <a:t>)</a:t>
            </a:r>
            <a:endParaRPr lang="en-US" altLang="zh-TW" dirty="0"/>
          </a:p>
          <a:p>
            <a:pPr lvl="1"/>
            <a:r>
              <a:rPr lang="en-US" altLang="zh-TW" dirty="0"/>
              <a:t>Telluric Vibrations, UCLA Botanical Gardens – Los Angeles</a:t>
            </a:r>
          </a:p>
          <a:p>
            <a:pPr lvl="1"/>
            <a:r>
              <a:rPr lang="en-US" altLang="zh-TW" b="1" dirty="0"/>
              <a:t>Victoria Vesna with Paul </a:t>
            </a:r>
            <a:r>
              <a:rPr lang="en-US" altLang="zh-TW" b="1" dirty="0" err="1"/>
              <a:t>Geluso</a:t>
            </a:r>
            <a:r>
              <a:rPr lang="en-US" altLang="zh-TW" b="1" dirty="0"/>
              <a:t>, Rhiannon Catalyst, John Brumley, Ivana </a:t>
            </a:r>
            <a:r>
              <a:rPr lang="en-US" altLang="zh-TW" b="1" dirty="0" err="1"/>
              <a:t>Dama</a:t>
            </a:r>
            <a:r>
              <a:rPr lang="en-US" altLang="zh-TW" b="1" dirty="0"/>
              <a:t>, Clinton Van Arman</a:t>
            </a:r>
          </a:p>
          <a:p>
            <a:r>
              <a:rPr lang="en-US" altLang="zh-TW" dirty="0"/>
              <a:t>Crosser &amp; </a:t>
            </a:r>
            <a:r>
              <a:rPr lang="en-US" altLang="zh-TW" dirty="0" err="1"/>
              <a:t>LaMigra</a:t>
            </a:r>
            <a:r>
              <a:rPr lang="en-US" altLang="zh-TW" dirty="0"/>
              <a:t> (</a:t>
            </a:r>
            <a:r>
              <a:rPr lang="en-US" altLang="zh-TW" u="sng" dirty="0">
                <a:hlinkClick r:id="rId3"/>
              </a:rPr>
              <a:t>https://youtu.be/sNSUu9NXhkk</a:t>
            </a:r>
            <a:r>
              <a:rPr lang="en-US" altLang="zh-TW" u="sng" dirty="0"/>
              <a:t>)</a:t>
            </a:r>
            <a:endParaRPr lang="en-US" altLang="zh-TW" dirty="0"/>
          </a:p>
          <a:p>
            <a:pPr lvl="1"/>
            <a:r>
              <a:rPr lang="en-US" altLang="zh-TW" dirty="0"/>
              <a:t>Emilie Trice &amp; LAST/RESORT present Garden del Rio Grande</a:t>
            </a:r>
          </a:p>
          <a:p>
            <a:pPr lvl="1"/>
            <a:r>
              <a:rPr lang="en-US" altLang="zh-TW" dirty="0"/>
              <a:t>Rafael Fajardo (US)</a:t>
            </a:r>
          </a:p>
          <a:p>
            <a:r>
              <a:rPr lang="en-US" altLang="zh-TW" dirty="0" err="1"/>
              <a:t>CINETic</a:t>
            </a:r>
            <a:r>
              <a:rPr lang="en-US" altLang="zh-TW" dirty="0"/>
              <a:t> Residencies(</a:t>
            </a:r>
            <a:r>
              <a:rPr lang="en-US" altLang="zh-TW" dirty="0">
                <a:hlinkClick r:id="rId4"/>
              </a:rPr>
              <a:t>https://youtu.be/rnIlIFce2HU</a:t>
            </a:r>
            <a:r>
              <a:rPr lang="en-US" altLang="zh-TW" u="sng" dirty="0"/>
              <a:t>)</a:t>
            </a:r>
          </a:p>
          <a:p>
            <a:pPr lvl="1"/>
            <a:r>
              <a:rPr lang="en-US" altLang="zh-TW" dirty="0"/>
              <a:t>UNATC Distant Art</a:t>
            </a:r>
          </a:p>
          <a:p>
            <a:pPr lvl="1"/>
            <a:r>
              <a:rPr lang="en-US" altLang="zh-TW" dirty="0" err="1"/>
              <a:t>Kıvanç</a:t>
            </a:r>
            <a:r>
              <a:rPr lang="en-US" altLang="zh-TW" dirty="0"/>
              <a:t> Tatar (CA/TR), João </a:t>
            </a:r>
            <a:r>
              <a:rPr lang="en-US" altLang="zh-TW" dirty="0" err="1"/>
              <a:t>Tragtenberg</a:t>
            </a:r>
            <a:r>
              <a:rPr lang="en-US" altLang="zh-TW" dirty="0"/>
              <a:t> (BR), Saint Machine (RO), Leonard Nicola Hein &amp; Claudia Schmitz (US/DE)</a:t>
            </a:r>
          </a:p>
          <a:p>
            <a:r>
              <a:rPr lang="en-US" altLang="zh-TW" dirty="0" err="1"/>
              <a:t>sound:frame</a:t>
            </a:r>
            <a:r>
              <a:rPr lang="en-US" altLang="zh-TW" dirty="0"/>
              <a:t> &amp; </a:t>
            </a:r>
            <a:r>
              <a:rPr lang="en-US" altLang="zh-TW" dirty="0" err="1"/>
              <a:t>Pausanio</a:t>
            </a:r>
            <a:r>
              <a:rPr lang="en-US" altLang="zh-TW" dirty="0"/>
              <a:t> virtual – Area for Virtual Art(</a:t>
            </a:r>
            <a:r>
              <a:rPr lang="en-US" altLang="zh-TW" u="sng" dirty="0">
                <a:hlinkClick r:id="rId5"/>
              </a:rPr>
              <a:t>https://youtu.be/z5h1yMOM_UA</a:t>
            </a:r>
            <a:r>
              <a:rPr lang="en-US" altLang="zh-TW" u="sng" dirty="0"/>
              <a:t>)</a:t>
            </a:r>
            <a:endParaRPr lang="en-US" altLang="zh-TW" dirty="0"/>
          </a:p>
          <a:p>
            <a:pPr lvl="1"/>
            <a:r>
              <a:rPr lang="en-US" altLang="zh-TW" dirty="0"/>
              <a:t>Ars Electronica Gallery Spaces Garden</a:t>
            </a:r>
          </a:p>
          <a:p>
            <a:pPr lvl="1"/>
            <a:r>
              <a:rPr lang="en-US" altLang="zh-TW" dirty="0" err="1"/>
              <a:t>sound:frame</a:t>
            </a:r>
            <a:r>
              <a:rPr lang="en-US" altLang="zh-TW" dirty="0"/>
              <a:t> / Eva Fischer (AT), </a:t>
            </a:r>
            <a:r>
              <a:rPr lang="en-US" altLang="zh-TW" dirty="0" err="1"/>
              <a:t>Marijn</a:t>
            </a:r>
            <a:r>
              <a:rPr lang="en-US" altLang="zh-TW" dirty="0"/>
              <a:t> </a:t>
            </a:r>
            <a:r>
              <a:rPr lang="en-US" altLang="zh-TW" dirty="0" err="1"/>
              <a:t>Bril</a:t>
            </a:r>
            <a:r>
              <a:rPr lang="en-US" altLang="zh-TW" dirty="0"/>
              <a:t> (NL), Angie Pohl (AT)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0724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640789-3BD4-4325-B7FF-3A010C47B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90692"/>
          </a:xfrm>
        </p:spPr>
        <p:txBody>
          <a:bodyPr>
            <a:normAutofit/>
          </a:bodyPr>
          <a:lstStyle/>
          <a:p>
            <a:r>
              <a:rPr lang="en-US" altLang="zh-TW" dirty="0"/>
              <a:t>[Alien] Star Dust: Signal to Noise – guided networked meditation (</a:t>
            </a:r>
            <a:r>
              <a:rPr lang="en-US" altLang="zh-TW" b="1" dirty="0">
                <a:hlinkClick r:id="rId2"/>
              </a:rPr>
              <a:t>https://youtu.be/IBMLA40nGr8</a:t>
            </a:r>
            <a:r>
              <a:rPr lang="en-US" altLang="zh-TW" b="1" dirty="0"/>
              <a:t>)</a:t>
            </a:r>
            <a:endParaRPr lang="en-US" altLang="zh-TW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3F96F03F-D54C-44E4-9E0A-21BDFE79C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65408" y="2662283"/>
            <a:ext cx="7661184" cy="383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95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F4894C-6902-4C9F-9BC1-CC77E852F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Crosser &amp; </a:t>
            </a:r>
            <a:r>
              <a:rPr lang="en-US" altLang="zh-TW" dirty="0" err="1"/>
              <a:t>LaMigra</a:t>
            </a:r>
            <a:r>
              <a:rPr lang="en-US" altLang="zh-TW" dirty="0"/>
              <a:t> (</a:t>
            </a:r>
            <a:r>
              <a:rPr lang="en-US" altLang="zh-TW" u="sng" dirty="0">
                <a:hlinkClick r:id="rId2"/>
              </a:rPr>
              <a:t>https://youtu.be/sNSUu9NXhkk</a:t>
            </a:r>
            <a:r>
              <a:rPr lang="en-US" altLang="zh-TW" u="sng" dirty="0"/>
              <a:t>)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90FAEF28-F081-428D-9BE8-6BB05D441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4662" y="1825625"/>
            <a:ext cx="87026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94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9E419C-BAEA-489B-AF7D-F112AC4B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/>
              <a:t>CINETic</a:t>
            </a:r>
            <a:r>
              <a:rPr lang="en-US" altLang="zh-TW" dirty="0"/>
              <a:t> Residencies(</a:t>
            </a:r>
            <a:r>
              <a:rPr lang="en-US" altLang="zh-TW" dirty="0">
                <a:hlinkClick r:id="rId2"/>
              </a:rPr>
              <a:t>https://youtu.be/rnIlIFce2HU</a:t>
            </a:r>
            <a:r>
              <a:rPr lang="en-US" altLang="zh-TW" u="sng" dirty="0"/>
              <a:t>)</a:t>
            </a:r>
            <a:br>
              <a:rPr lang="en-US" altLang="zh-TW" u="sng" dirty="0"/>
            </a:b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01322FDA-C0FF-45FE-82F0-DFDD1E187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4662" y="1825625"/>
            <a:ext cx="87026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92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732993-FBB7-4B83-B8FD-276884394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/>
              <a:t>sound:frame</a:t>
            </a:r>
            <a:r>
              <a:rPr lang="en-US" altLang="zh-TW" dirty="0"/>
              <a:t> &amp; </a:t>
            </a:r>
            <a:r>
              <a:rPr lang="en-US" altLang="zh-TW" dirty="0" err="1"/>
              <a:t>Pausanio</a:t>
            </a:r>
            <a:r>
              <a:rPr lang="en-US" altLang="zh-TW" dirty="0"/>
              <a:t> virtual – Area for Virtual Art(</a:t>
            </a:r>
            <a:r>
              <a:rPr lang="en-US" altLang="zh-TW" u="sng" dirty="0">
                <a:hlinkClick r:id="rId2"/>
              </a:rPr>
              <a:t>https://youtu.be/z5h1yMOM_UA</a:t>
            </a:r>
            <a:r>
              <a:rPr lang="en-US" altLang="zh-TW" u="sng" dirty="0"/>
              <a:t>)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E6F84358-57C3-4CE7-B153-FEDFE373F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4662" y="1825625"/>
            <a:ext cx="87026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71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239</Words>
  <Application>Microsoft Office PowerPoint</Application>
  <PresentationFormat>寬螢幕</PresentationFormat>
  <Paragraphs>19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佈景主題</vt:lpstr>
      <vt:lpstr>科技藝術書報討論</vt:lpstr>
      <vt:lpstr>Introduction</vt:lpstr>
      <vt:lpstr>[Alien] Star Dust: Signal to Noise – guided networked meditation (https://youtu.be/IBMLA40nGr8)</vt:lpstr>
      <vt:lpstr>Crosser &amp; LaMigra (https://youtu.be/sNSUu9NXhkk)</vt:lpstr>
      <vt:lpstr>CINETic Residencies(https://youtu.be/rnIlIFce2HU) </vt:lpstr>
      <vt:lpstr>sound:frame &amp; Pausanio virtual – Area for Virtual Art(https://youtu.be/z5h1yMOM_UA)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Tom Li</dc:creator>
  <cp:lastModifiedBy>Tom Li</cp:lastModifiedBy>
  <cp:revision>13</cp:revision>
  <dcterms:created xsi:type="dcterms:W3CDTF">2020-11-15T13:25:41Z</dcterms:created>
  <dcterms:modified xsi:type="dcterms:W3CDTF">2020-11-16T12:25:27Z</dcterms:modified>
</cp:coreProperties>
</file>