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18CFF043-0260-364F-BF75-CBAFF658D6A9}">
          <p14:sldIdLst>
            <p14:sldId id="256"/>
            <p14:sldId id="257"/>
            <p14:sldId id="266"/>
            <p14:sldId id="258"/>
            <p14:sldId id="260"/>
            <p14:sldId id="259"/>
            <p14:sldId id="261"/>
            <p14:sldId id="262"/>
            <p14:sldId id="263"/>
            <p14:sldId id="264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38A622-36D8-9D48-BBB1-F3AAE27B1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FB19F96-A547-104A-94A2-2FEDD077C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18C7F9A-9D13-B14B-ABF9-74F37E4CE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AEE30B-2F50-2342-9A18-89FBC65FF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A5B8D6-398A-B84D-94BF-A6ED34F1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295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58F671-E542-364E-9F71-263F441EB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1F4E4EE-8C3F-CB4F-93FA-1696F1F8D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D08052-FE69-FC43-A6B4-39A82341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2D4D91-4789-A743-8847-8FAAC8105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D5626-B722-C942-9743-15AABE94B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285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E8E5705-31EB-3A47-BC11-2B40DB570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1C2514-2FB8-A34E-8D27-25D863384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FAF582-2F3D-FC42-ACFF-B7D7DBE70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EEB1B8F-E3FA-1B4A-8DF4-5EF7F359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E266C3-3E3D-5A41-83D5-EA7DB9EC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2010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0E5A51-40D0-B64E-9717-0C3C45A9A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4BE22D-1380-EA4F-8B11-911C33A8D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05A266-061C-6140-B6A5-8C3C0B72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1C851E-6BD6-7049-B4D5-394FBDA7D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E3BA8D-60AD-AD45-B046-191D58645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737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B4F96B-EAE5-CD42-890B-A4413F4CC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309199-36A6-E94D-B4DF-4FBF90479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4213F9-D7C2-104D-B206-3E034833F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476A66-9727-B547-A8BD-E3186325F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2CF3A4-EF17-0942-9C89-738BAEA4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2708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074808-217E-A549-9CE0-98203B7BF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1BC18A-1AB4-E04D-8B04-EA690F2160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3DFA24D-11D7-2849-9209-EFDB98A87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58ED4B-07FC-6742-98B8-3F09A2F7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1EBE14-5B0A-964F-9B89-B2A993D9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D4334EA-8785-AC44-B736-820DA19B6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239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EFDBCD-E426-1647-9D36-D404A50A8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73807C-11AE-FB47-96B9-BD20F4C43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F0B6D6D-483E-A545-9E5C-6B298251D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B9E31B3-38FE-0B47-A9A9-11105D0E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A25A04B-F23D-E442-A0E3-D0C11EFEC2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75BCC91-29C2-6D41-A3AE-B55E71B7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AB26567-5A08-D548-8990-D6ADE5AF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0ECDC25-6431-7342-9E4B-66CF4BE1B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7048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B97D5F-E7F8-0347-BA77-9E9C0B7E8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D64D4E9-B606-0F47-A8F7-7E2C1EA6B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E729852-D346-C146-9F04-47D9E0429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46A1EEE-C09C-BE48-B389-0316CDEC2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2327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B8BDFA9-ED19-D14C-96BD-ED7CFAC2B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7DD9C1E-3141-DC44-9E84-B0D80509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E7AD83-BF89-FA41-A9C3-7201D7131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8022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3B31B4-9C50-DF49-9857-CCB39D7C3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DD2896-B8FF-6B49-8667-C087BFF66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C2E4ED2-C535-8F45-9936-E648C7504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215CB71-3F1D-454B-BAB0-ABADABFD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47AF31-D6C1-F04A-BC13-872C90BD9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2EB1136-C5D0-1C4A-AEA9-A110750B2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706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A669C6-9D3A-1442-92B1-DE5AC7B2F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08F2C89-A8D7-0948-8922-852F06336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589E379-191E-724F-860F-41C5EF8C0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5FD7712-8AFA-D141-A4E1-608DD042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886997-C6DD-0446-9790-0C5922BAD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E5F8F5-7308-0D43-BA4B-2694F195C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621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F79A53D-0123-514F-A3F2-730313FFA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4AFA941-E991-1C4A-A5EE-6FE2D87A3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E79415-2B73-8D41-BB71-2C9321D86E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505A4-6A52-2C48-BEDB-9BA78DAD3716}" type="datetimeFigureOut">
              <a:rPr kumimoji="1" lang="zh-CN" altLang="en-US" smtClean="0"/>
              <a:t>2018/10/11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E6311E-1218-DC4A-85ED-E6A16E61D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32BA43-BC04-4640-B3B6-C0BAB82122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C4C3E-1DC6-7D4E-898E-FB67A9195F3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0505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2185212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B3F5B2-0DB0-004A-ACFB-30F3216264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C5FC0C8-EBE4-3E4D-8D02-C3E96B9E12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BDB8081-2929-BB4F-9ADB-BC3CB6FCF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10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C00C80-8195-DC46-98D9-D5406587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1237" y="267573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CN" altLang="en-US" sz="10700" dirty="0">
                <a:latin typeface="PingFang SC Ultralight" panose="020B0100000000000000" pitchFamily="34" charset="-122"/>
                <a:ea typeface="PingFang SC Ultralight" panose="020B0100000000000000" pitchFamily="34" charset="-122"/>
              </a:rPr>
              <a:t>一個反人類的</a:t>
            </a:r>
            <a:br>
              <a:rPr lang="en-US" altLang="zh-CN" sz="10700" dirty="0">
                <a:latin typeface="PingFang SC Ultralight" panose="020B0100000000000000" pitchFamily="34" charset="-122"/>
                <a:ea typeface="PingFang SC Ultralight" panose="020B0100000000000000" pitchFamily="34" charset="-122"/>
              </a:rPr>
            </a:br>
            <a:r>
              <a:rPr lang="zh-CN" altLang="en-US" sz="10700" dirty="0">
                <a:latin typeface="PingFang SC Ultralight" panose="020B0100000000000000" pitchFamily="34" charset="-122"/>
                <a:ea typeface="PingFang SC Ultralight" panose="020B0100000000000000" pitchFamily="34" charset="-122"/>
              </a:rPr>
              <a:t>科技夢想</a:t>
            </a:r>
            <a:br>
              <a:rPr lang="zh-CN" altLang="en-US" dirty="0"/>
            </a:b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8676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7C6C4B-8213-8949-AB05-70CA9A35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謝謝</a:t>
            </a:r>
            <a:r>
              <a:rPr kumimoji="1" lang="zh-TW" altLang="en-US" dirty="0"/>
              <a:t>！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900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172A19-C9C8-DA4E-B411-66698369F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187" y="2351087"/>
            <a:ext cx="10515600" cy="1325563"/>
          </a:xfrm>
        </p:spPr>
        <p:txBody>
          <a:bodyPr/>
          <a:lstStyle/>
          <a:p>
            <a:r>
              <a:rPr kumimoji="1" lang="zh-CN" altLang="en-US" dirty="0"/>
              <a:t>有線肌肉快速反應系統</a:t>
            </a:r>
          </a:p>
        </p:txBody>
      </p:sp>
    </p:spTree>
    <p:extLst>
      <p:ext uri="{BB962C8B-B14F-4D97-AF65-F5344CB8AC3E}">
        <p14:creationId xmlns:p14="http://schemas.microsoft.com/office/powerpoint/2010/main" val="277148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3AC04-EC7B-4A4A-9D56-4F277CB3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292E9B5-DB74-3D46-BBD5-13E3A4FF9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28603" y="-109538"/>
            <a:ext cx="13007121" cy="7258049"/>
          </a:xfrm>
        </p:spPr>
      </p:pic>
    </p:spTree>
    <p:extLst>
      <p:ext uri="{BB962C8B-B14F-4D97-AF65-F5344CB8AC3E}">
        <p14:creationId xmlns:p14="http://schemas.microsoft.com/office/powerpoint/2010/main" val="148609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D3840F-5558-0146-9C1B-D42B57345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9463"/>
            <a:ext cx="10515600" cy="4351338"/>
          </a:xfrm>
        </p:spPr>
        <p:txBody>
          <a:bodyPr/>
          <a:lstStyle/>
          <a:p>
            <a:r>
              <a:rPr kumimoji="1" lang="zh-CN" altLang="en-US" dirty="0"/>
              <a:t>檢測肌肉活動的生物信號</a:t>
            </a:r>
            <a:r>
              <a:rPr kumimoji="1" lang="zh-TW" altLang="en-US" dirty="0"/>
              <a:t>，</a:t>
            </a:r>
            <a:r>
              <a:rPr kumimoji="1" lang="zh-CN" altLang="en-US" dirty="0"/>
              <a:t>測量肌肉收縮的電路圖</a:t>
            </a:r>
            <a:endParaRPr kumimoji="1" lang="en-US" altLang="zh-CN" dirty="0"/>
          </a:p>
          <a:p>
            <a:r>
              <a:rPr kumimoji="1" lang="zh-CN" altLang="en-US" dirty="0"/>
              <a:t>觸發系統</a:t>
            </a:r>
            <a:r>
              <a:rPr kumimoji="1" lang="zh-TW" altLang="en-US" dirty="0"/>
              <a:t>，</a:t>
            </a:r>
            <a:r>
              <a:rPr kumimoji="1" lang="zh-CN" altLang="en-US" dirty="0"/>
              <a:t>執行</a:t>
            </a:r>
            <a:r>
              <a:rPr lang="zh-CN" altLang="zh-CN" dirty="0"/>
              <a:t>电子肌电图</a:t>
            </a:r>
            <a:r>
              <a:rPr kumimoji="1" lang="zh-CN" altLang="en-US" dirty="0"/>
              <a:t>測量</a:t>
            </a:r>
            <a:r>
              <a:rPr kumimoji="1" lang="en-US" altLang="zh-CN" dirty="0"/>
              <a:t>EMG</a:t>
            </a:r>
            <a:r>
              <a:rPr kumimoji="1" lang="zh-TW" altLang="en-US" dirty="0"/>
              <a:t>，</a:t>
            </a:r>
            <a:r>
              <a:rPr kumimoji="1" lang="zh-CN" altLang="en-US" dirty="0"/>
              <a:t>通過電肌肉刺激</a:t>
            </a:r>
            <a:r>
              <a:rPr kumimoji="1" lang="en-US" altLang="zh-CN" dirty="0"/>
              <a:t>EMS</a:t>
            </a:r>
            <a:r>
              <a:rPr kumimoji="1" lang="zh-TW" altLang="en-US" dirty="0"/>
              <a:t>，</a:t>
            </a:r>
            <a:r>
              <a:rPr kumimoji="1" lang="zh-CN" altLang="en-US" dirty="0"/>
              <a:t>誘導不自主的肌肉收縮</a:t>
            </a:r>
            <a:endParaRPr kumimoji="1" lang="en-US" altLang="zh-CN" dirty="0"/>
          </a:p>
          <a:p>
            <a:r>
              <a:rPr kumimoji="1" lang="en-US" altLang="zh-CN" dirty="0">
                <a:hlinkClick r:id="rId2"/>
              </a:rPr>
              <a:t>https://vimeo.com/221852125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2070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001CDB-4B4C-854E-8809-C051D12B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0983FC5-E680-3E40-9857-620E1A945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0275" y="1027906"/>
            <a:ext cx="9431450" cy="5281612"/>
          </a:xfrm>
        </p:spPr>
      </p:pic>
    </p:spTree>
    <p:extLst>
      <p:ext uri="{BB962C8B-B14F-4D97-AF65-F5344CB8AC3E}">
        <p14:creationId xmlns:p14="http://schemas.microsoft.com/office/powerpoint/2010/main" val="331827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36E69CAC-07A7-4844-AA3E-64DA450D6F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7"/>
            <a:ext cx="7458956" cy="4110037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4BAEEE6-4335-C64C-B886-F04382F56D65}"/>
              </a:ext>
            </a:extLst>
          </p:cNvPr>
          <p:cNvSpPr txBox="1"/>
          <p:nvPr/>
        </p:nvSpPr>
        <p:spPr>
          <a:xfrm>
            <a:off x="8472487" y="1914525"/>
            <a:ext cx="3332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</a:t>
            </a:r>
            <a:r>
              <a:rPr lang="zh-CN" altLang="zh-CN" dirty="0"/>
              <a:t>检测肌肉活动的生物信号并将</a:t>
            </a:r>
            <a:endParaRPr lang="en-US" altLang="zh-CN" dirty="0"/>
          </a:p>
          <a:p>
            <a:r>
              <a:rPr lang="zh-CN" altLang="zh-CN" dirty="0"/>
              <a:t>触发器发送到</a:t>
            </a:r>
            <a:r>
              <a:rPr lang="en-US" altLang="zh-CN" dirty="0"/>
              <a:t>B</a:t>
            </a:r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5724872-87B6-3D49-A7DA-62EF7BDC9273}"/>
              </a:ext>
            </a:extLst>
          </p:cNvPr>
          <p:cNvSpPr txBox="1"/>
          <p:nvPr/>
        </p:nvSpPr>
        <p:spPr>
          <a:xfrm>
            <a:off x="8472487" y="3057525"/>
            <a:ext cx="360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</a:t>
            </a:r>
            <a:r>
              <a:rPr lang="zh-CN" altLang="zh-CN" dirty="0"/>
              <a:t>诱导不自主的肌肉收缩以闭合手 </a:t>
            </a:r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5816CED-CE94-0441-ACEF-6C51ACBC7117}"/>
              </a:ext>
            </a:extLst>
          </p:cNvPr>
          <p:cNvSpPr txBox="1"/>
          <p:nvPr/>
        </p:nvSpPr>
        <p:spPr>
          <a:xfrm>
            <a:off x="8615363" y="4129088"/>
            <a:ext cx="3398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</a:t>
            </a:r>
            <a:r>
              <a:rPr lang="zh-CN" altLang="zh-CN" dirty="0"/>
              <a:t>释放杆的那一刻起</a:t>
            </a:r>
            <a:r>
              <a:rPr lang="en-US" altLang="zh-CN" dirty="0"/>
              <a:t>60ms</a:t>
            </a:r>
            <a:r>
              <a:rPr lang="zh-CN" altLang="zh-CN" dirty="0"/>
              <a:t>的反应</a:t>
            </a:r>
            <a:endParaRPr lang="en-US" altLang="zh-CN" dirty="0"/>
          </a:p>
          <a:p>
            <a:r>
              <a:rPr lang="zh-CN" altLang="zh-CN" dirty="0"/>
              <a:t>时间内抓住下降杆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3259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80C2F5-3619-BA4A-90DC-A67110CCF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自主运动所需的反应时间约为</a:t>
            </a:r>
            <a:r>
              <a:rPr lang="en-US" altLang="zh-CN" dirty="0"/>
              <a:t>250</a:t>
            </a:r>
            <a:r>
              <a:rPr lang="zh-CN" altLang="zh-CN" dirty="0"/>
              <a:t>毫秒 </a:t>
            </a:r>
            <a:endParaRPr lang="en-US" altLang="zh-CN" dirty="0"/>
          </a:p>
          <a:p>
            <a:r>
              <a:rPr lang="zh-CN" altLang="zh-CN" dirty="0"/>
              <a:t>视觉刺激约为</a:t>
            </a:r>
            <a:r>
              <a:rPr lang="en-US" altLang="zh-CN" dirty="0"/>
              <a:t>170</a:t>
            </a:r>
            <a:r>
              <a:rPr lang="zh-CN" altLang="zh-CN" dirty="0"/>
              <a:t>毫秒，动觉刺激约为</a:t>
            </a:r>
            <a:r>
              <a:rPr lang="en-US" altLang="zh-CN" dirty="0"/>
              <a:t>170</a:t>
            </a:r>
            <a:r>
              <a:rPr lang="zh-CN" altLang="zh-CN" dirty="0"/>
              <a:t>毫秒 </a:t>
            </a:r>
            <a:endParaRPr lang="en-US" altLang="zh-CN" dirty="0"/>
          </a:p>
          <a:p>
            <a:r>
              <a:rPr lang="zh-CN" altLang="zh-CN" dirty="0"/>
              <a:t>检测到人</a:t>
            </a:r>
            <a:r>
              <a:rPr lang="en-US" altLang="zh-CN" dirty="0"/>
              <a:t>A</a:t>
            </a:r>
            <a:r>
              <a:rPr lang="zh-CN" altLang="zh-CN" dirty="0"/>
              <a:t>的释放动作到</a:t>
            </a:r>
            <a:r>
              <a:rPr lang="en-US" altLang="zh-CN" dirty="0"/>
              <a:t>EMS</a:t>
            </a:r>
            <a:r>
              <a:rPr lang="zh-CN" altLang="zh-CN" dirty="0"/>
              <a:t>驱动的系统延迟大约是</a:t>
            </a:r>
            <a:r>
              <a:rPr lang="en-US" altLang="zh-CN" dirty="0"/>
              <a:t>10ms</a:t>
            </a:r>
            <a:r>
              <a:rPr lang="zh-CN" altLang="zh-CN" dirty="0"/>
              <a:t> </a:t>
            </a:r>
            <a:endParaRPr lang="en-US" altLang="zh-CN" dirty="0"/>
          </a:p>
          <a:p>
            <a:r>
              <a:rPr lang="zh-CN" altLang="zh-CN" dirty="0"/>
              <a:t>通过</a:t>
            </a:r>
            <a:r>
              <a:rPr lang="en-US" altLang="zh-CN" dirty="0"/>
              <a:t>EMS</a:t>
            </a:r>
            <a:r>
              <a:rPr lang="zh-CN" altLang="zh-CN" dirty="0"/>
              <a:t>重新启动马达单元执行肌肉活动所花费的时间大约是</a:t>
            </a:r>
            <a:r>
              <a:rPr lang="en-US" altLang="zh-CN" dirty="0"/>
              <a:t>50ms</a:t>
            </a:r>
            <a:r>
              <a:rPr lang="zh-CN" altLang="zh-CN" dirty="0"/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950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24AB69-E312-D744-AB78-56B3E9AE9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應用領域</a:t>
            </a:r>
            <a:endParaRPr kumimoji="1" lang="en-US" altLang="zh-CN" dirty="0"/>
          </a:p>
          <a:p>
            <a:r>
              <a:rPr lang="zh-CN" altLang="zh-CN" dirty="0"/>
              <a:t>记录</a:t>
            </a:r>
            <a:endParaRPr lang="en-US" altLang="zh-CN" dirty="0"/>
          </a:p>
          <a:p>
            <a:r>
              <a:rPr kumimoji="1" lang="zh-CN" altLang="en-US" dirty="0"/>
              <a:t>肌肉記憶</a:t>
            </a:r>
            <a:endParaRPr kumimoji="1" lang="en-US" altLang="zh-CN" dirty="0"/>
          </a:p>
          <a:p>
            <a:r>
              <a:rPr kumimoji="1" lang="zh-CN" altLang="en-US" dirty="0"/>
              <a:t>觸發運動</a:t>
            </a:r>
            <a:endParaRPr kumimoji="1" lang="en-US" altLang="zh-CN" dirty="0"/>
          </a:p>
          <a:p>
            <a:r>
              <a:rPr kumimoji="1" lang="zh-CN" altLang="en-US" dirty="0"/>
              <a:t>康復醫療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1262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EECF2C-C564-EA4C-88CD-8836151A2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350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zh-CN" sz="1800" dirty="0"/>
              <a:t>Kenji Suzuki</a:t>
            </a:r>
          </a:p>
          <a:p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日本筑波大學控制論研究中心</a:t>
            </a:r>
            <a:endParaRPr lang="en-US" altLang="zh-CN" sz="1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生物医学成像</a:t>
            </a:r>
            <a:r>
              <a:rPr lang="zh-TW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   </a:t>
            </a:r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计算机辅助检测和诊断</a:t>
            </a:r>
            <a:r>
              <a:rPr lang="zh-TW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   </a:t>
            </a:r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生物医学图像处理和分析</a:t>
            </a:r>
            <a:r>
              <a:rPr lang="en-US" altLang="zh-CN" sz="1800" dirty="0">
                <a:latin typeface="Kaiti SC" panose="02010600040101010101" pitchFamily="2" charset="-122"/>
                <a:ea typeface="Kaiti SC" panose="02010600040101010101" pitchFamily="2" charset="-122"/>
              </a:rPr>
              <a:t>  </a:t>
            </a:r>
            <a:r>
              <a:rPr lang="zh-TW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 </a:t>
            </a:r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人工智能</a:t>
            </a:r>
            <a:endParaRPr lang="en-US" altLang="zh-CN" sz="1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深度學習</a:t>
            </a:r>
            <a:r>
              <a:rPr lang="zh-TW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  </a:t>
            </a:r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計算機視覺和圖像理解</a:t>
            </a:r>
            <a:endParaRPr lang="en-US" altLang="zh-CN" sz="1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endParaRPr lang="en-US" altLang="zh-CN" sz="1800" dirty="0"/>
          </a:p>
          <a:p>
            <a:r>
              <a:rPr lang="zh-CN" altLang="en-US" sz="1800" dirty="0"/>
              <a:t>西田俊</a:t>
            </a:r>
            <a:endParaRPr lang="en-US" altLang="zh-CN" sz="1800" dirty="0"/>
          </a:p>
          <a:p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日本筑波大學</a:t>
            </a:r>
            <a:endParaRPr lang="en-US" altLang="zh-CN" sz="1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r>
              <a:rPr lang="en-US" altLang="zh-CN" sz="1800" dirty="0"/>
              <a:t>Ceramics</a:t>
            </a:r>
            <a:r>
              <a:rPr lang="zh-TW" altLang="en-US" sz="1800" dirty="0"/>
              <a:t> </a:t>
            </a:r>
            <a:r>
              <a:rPr lang="en-US" altLang="zh-TW" sz="1800" dirty="0"/>
              <a:t>Artists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Shunichi Kasahara</a:t>
            </a:r>
            <a:r>
              <a:rPr lang="zh-TW" altLang="en-US" sz="1800" dirty="0"/>
              <a:t> </a:t>
            </a:r>
            <a:r>
              <a:rPr lang="zh-CN" altLang="en-US" sz="1800" dirty="0"/>
              <a:t>笠原顺一</a:t>
            </a:r>
            <a:br>
              <a:rPr lang="zh-CN" altLang="en-US" sz="1800" dirty="0"/>
            </a:br>
            <a:r>
              <a:rPr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索尼計算機科學實驗室</a:t>
            </a:r>
            <a:endParaRPr lang="en-US" altLang="zh-CN" sz="18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r>
              <a:rPr kumimoji="1" lang="en-US" altLang="zh-CN" sz="1800" dirty="0">
                <a:latin typeface="Kaiti SC" panose="02010600040101010101" pitchFamily="2" charset="-122"/>
                <a:ea typeface="Kaiti SC" panose="02010600040101010101" pitchFamily="2" charset="-122"/>
              </a:rPr>
              <a:t>VR</a:t>
            </a:r>
            <a:r>
              <a:rPr kumimoji="1" lang="zh-TW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  </a:t>
            </a:r>
            <a:r>
              <a:rPr kumimoji="1"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人工智能</a:t>
            </a:r>
            <a:r>
              <a:rPr kumimoji="1" lang="zh-TW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   </a:t>
            </a:r>
            <a:r>
              <a:rPr kumimoji="1"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操作控制裝置</a:t>
            </a:r>
            <a:r>
              <a:rPr kumimoji="1" lang="zh-TW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   </a:t>
            </a:r>
            <a:r>
              <a:rPr kumimoji="1" lang="zh-CN" altLang="en-US" sz="1800" dirty="0">
                <a:latin typeface="Kaiti SC" panose="02010600040101010101" pitchFamily="2" charset="-122"/>
                <a:ea typeface="Kaiti SC" panose="02010600040101010101" pitchFamily="2" charset="-122"/>
              </a:rPr>
              <a:t>信息處理</a:t>
            </a:r>
            <a:endParaRPr kumimoji="1" lang="en-US" altLang="zh-CN" sz="1800" dirty="0">
              <a:latin typeface="Kaiti SC" panose="02010600040101010101" pitchFamily="2" charset="-122"/>
              <a:ea typeface="Kait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646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200</Words>
  <Application>Microsoft Macintosh PowerPoint</Application>
  <PresentationFormat>宽屏</PresentationFormat>
  <Paragraphs>31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等线</vt:lpstr>
      <vt:lpstr>等线 Light</vt:lpstr>
      <vt:lpstr>Kaiti SC</vt:lpstr>
      <vt:lpstr>PingFang SC Ultralight</vt:lpstr>
      <vt:lpstr>新細明體</vt:lpstr>
      <vt:lpstr>Arial</vt:lpstr>
      <vt:lpstr>Office 主题​​</vt:lpstr>
      <vt:lpstr>PowerPoint 演示文稿</vt:lpstr>
      <vt:lpstr>有線肌肉快速反應系統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一個反人類的 科技夢想 </vt:lpstr>
      <vt:lpstr>謝謝！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Pro</cp:lastModifiedBy>
  <cp:revision>14</cp:revision>
  <dcterms:created xsi:type="dcterms:W3CDTF">2018-10-10T02:44:49Z</dcterms:created>
  <dcterms:modified xsi:type="dcterms:W3CDTF">2018-10-11T06:07:38Z</dcterms:modified>
</cp:coreProperties>
</file>